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</a:t>
            </a:r>
            <a:r>
              <a:rPr kumimoji="1" lang="en-US" altLang="zh-CN">
                <a:solidFill>
                  <a:schemeClr val="bg1"/>
                </a:solidFill>
              </a:rPr>
              <a:t>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10355</TotalTime>
  <Words>275</Words>
  <Application>Microsoft Macintosh PowerPoint</Application>
  <PresentationFormat>宽屏</PresentationFormat>
  <Paragraphs>188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89</cp:revision>
  <dcterms:created xsi:type="dcterms:W3CDTF">2020-09-04T00:32:40Z</dcterms:created>
  <dcterms:modified xsi:type="dcterms:W3CDTF">2020-09-11T05:49:15Z</dcterms:modified>
</cp:coreProperties>
</file>